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8780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0938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133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064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1735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453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098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41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3870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908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06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E63EE-8AAA-4769-A7A2-A4B7B7ADD4EF}" type="datetimeFigureOut">
              <a:rPr lang="zh-CN" altLang="en-US" smtClean="0"/>
              <a:t>2021/10/22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7607-86A7-42A9-B366-A1BD6DE707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5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/>
          <p:nvPr/>
        </p:nvSpPr>
        <p:spPr>
          <a:xfrm>
            <a:off x="4275182" y="3855852"/>
            <a:ext cx="3785787" cy="1675871"/>
          </a:xfrm>
          <a:custGeom>
            <a:avLst/>
            <a:gdLst>
              <a:gd name="connsiteX0" fmla="*/ 0 w 5238572"/>
              <a:gd name="connsiteY0" fmla="*/ 68367 h 68367"/>
              <a:gd name="connsiteX1" fmla="*/ 5238572 w 5238572"/>
              <a:gd name="connsiteY1" fmla="*/ 0 h 68367"/>
              <a:gd name="connsiteX0" fmla="*/ 0 w 5238572"/>
              <a:gd name="connsiteY0" fmla="*/ 1272512 h 1272512"/>
              <a:gd name="connsiteX1" fmla="*/ 5238572 w 5238572"/>
              <a:gd name="connsiteY1" fmla="*/ 1204145 h 1272512"/>
              <a:gd name="connsiteX0" fmla="*/ 0 w 5238572"/>
              <a:gd name="connsiteY0" fmla="*/ 795077 h 1672446"/>
              <a:gd name="connsiteX1" fmla="*/ 5238572 w 5238572"/>
              <a:gd name="connsiteY1" fmla="*/ 726710 h 1672446"/>
              <a:gd name="connsiteX0" fmla="*/ 0 w 3785787"/>
              <a:gd name="connsiteY0" fmla="*/ 803544 h 1613782"/>
              <a:gd name="connsiteX1" fmla="*/ 3785787 w 3785787"/>
              <a:gd name="connsiteY1" fmla="*/ 658264 h 1613782"/>
              <a:gd name="connsiteX0" fmla="*/ 0 w 3785787"/>
              <a:gd name="connsiteY0" fmla="*/ 891042 h 1675871"/>
              <a:gd name="connsiteX1" fmla="*/ 3785787 w 3785787"/>
              <a:gd name="connsiteY1" fmla="*/ 745762 h 167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85787" h="1675871">
                <a:moveTo>
                  <a:pt x="0" y="891042"/>
                </a:moveTo>
                <a:cubicBezTo>
                  <a:pt x="2506767" y="-2165504"/>
                  <a:pt x="1065376" y="3879220"/>
                  <a:pt x="3785787" y="745762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任意多边形 4"/>
          <p:cNvSpPr/>
          <p:nvPr/>
        </p:nvSpPr>
        <p:spPr>
          <a:xfrm rot="15182759">
            <a:off x="5550212" y="1971224"/>
            <a:ext cx="3785787" cy="1675871"/>
          </a:xfrm>
          <a:custGeom>
            <a:avLst/>
            <a:gdLst>
              <a:gd name="connsiteX0" fmla="*/ 0 w 5238572"/>
              <a:gd name="connsiteY0" fmla="*/ 68367 h 68367"/>
              <a:gd name="connsiteX1" fmla="*/ 5238572 w 5238572"/>
              <a:gd name="connsiteY1" fmla="*/ 0 h 68367"/>
              <a:gd name="connsiteX0" fmla="*/ 0 w 5238572"/>
              <a:gd name="connsiteY0" fmla="*/ 1272512 h 1272512"/>
              <a:gd name="connsiteX1" fmla="*/ 5238572 w 5238572"/>
              <a:gd name="connsiteY1" fmla="*/ 1204145 h 1272512"/>
              <a:gd name="connsiteX0" fmla="*/ 0 w 5238572"/>
              <a:gd name="connsiteY0" fmla="*/ 795077 h 1672446"/>
              <a:gd name="connsiteX1" fmla="*/ 5238572 w 5238572"/>
              <a:gd name="connsiteY1" fmla="*/ 726710 h 1672446"/>
              <a:gd name="connsiteX0" fmla="*/ 0 w 3785787"/>
              <a:gd name="connsiteY0" fmla="*/ 803544 h 1613782"/>
              <a:gd name="connsiteX1" fmla="*/ 3785787 w 3785787"/>
              <a:gd name="connsiteY1" fmla="*/ 658264 h 1613782"/>
              <a:gd name="connsiteX0" fmla="*/ 0 w 3785787"/>
              <a:gd name="connsiteY0" fmla="*/ 891042 h 1675871"/>
              <a:gd name="connsiteX1" fmla="*/ 3785787 w 3785787"/>
              <a:gd name="connsiteY1" fmla="*/ 745762 h 167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85787" h="1675871">
                <a:moveTo>
                  <a:pt x="0" y="891042"/>
                </a:moveTo>
                <a:cubicBezTo>
                  <a:pt x="2506767" y="-2165504"/>
                  <a:pt x="1065376" y="3879220"/>
                  <a:pt x="3785787" y="745762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 rot="18436486">
            <a:off x="3376972" y="2453773"/>
            <a:ext cx="4519013" cy="1033942"/>
          </a:xfrm>
          <a:custGeom>
            <a:avLst/>
            <a:gdLst>
              <a:gd name="connsiteX0" fmla="*/ 0 w 5238572"/>
              <a:gd name="connsiteY0" fmla="*/ 68367 h 68367"/>
              <a:gd name="connsiteX1" fmla="*/ 5238572 w 5238572"/>
              <a:gd name="connsiteY1" fmla="*/ 0 h 68367"/>
              <a:gd name="connsiteX0" fmla="*/ 0 w 5238572"/>
              <a:gd name="connsiteY0" fmla="*/ 1272512 h 1272512"/>
              <a:gd name="connsiteX1" fmla="*/ 5238572 w 5238572"/>
              <a:gd name="connsiteY1" fmla="*/ 1204145 h 1272512"/>
              <a:gd name="connsiteX0" fmla="*/ 0 w 5238572"/>
              <a:gd name="connsiteY0" fmla="*/ 795077 h 1672446"/>
              <a:gd name="connsiteX1" fmla="*/ 5238572 w 5238572"/>
              <a:gd name="connsiteY1" fmla="*/ 726710 h 1672446"/>
              <a:gd name="connsiteX0" fmla="*/ 0 w 3785787"/>
              <a:gd name="connsiteY0" fmla="*/ 803544 h 1613782"/>
              <a:gd name="connsiteX1" fmla="*/ 3785787 w 3785787"/>
              <a:gd name="connsiteY1" fmla="*/ 658264 h 1613782"/>
              <a:gd name="connsiteX0" fmla="*/ 0 w 3785787"/>
              <a:gd name="connsiteY0" fmla="*/ 891042 h 1675871"/>
              <a:gd name="connsiteX1" fmla="*/ 3785787 w 3785787"/>
              <a:gd name="connsiteY1" fmla="*/ 745762 h 1675871"/>
              <a:gd name="connsiteX0" fmla="*/ 0 w 3803751"/>
              <a:gd name="connsiteY0" fmla="*/ 898364 h 1629065"/>
              <a:gd name="connsiteX1" fmla="*/ 3803751 w 3803751"/>
              <a:gd name="connsiteY1" fmla="*/ 691369 h 1629065"/>
              <a:gd name="connsiteX0" fmla="*/ 0 w 3803751"/>
              <a:gd name="connsiteY0" fmla="*/ 498822 h 1363266"/>
              <a:gd name="connsiteX1" fmla="*/ 3803751 w 3803751"/>
              <a:gd name="connsiteY1" fmla="*/ 291827 h 1363266"/>
              <a:gd name="connsiteX0" fmla="*/ 0 w 3803751"/>
              <a:gd name="connsiteY0" fmla="*/ 451890 h 1335524"/>
              <a:gd name="connsiteX1" fmla="*/ 3803751 w 3803751"/>
              <a:gd name="connsiteY1" fmla="*/ 244895 h 1335524"/>
              <a:gd name="connsiteX0" fmla="*/ 0 w 3803751"/>
              <a:gd name="connsiteY0" fmla="*/ 523328 h 1057020"/>
              <a:gd name="connsiteX1" fmla="*/ 3803751 w 3803751"/>
              <a:gd name="connsiteY1" fmla="*/ 316333 h 1057020"/>
              <a:gd name="connsiteX0" fmla="*/ 0 w 3812733"/>
              <a:gd name="connsiteY0" fmla="*/ 526663 h 1033942"/>
              <a:gd name="connsiteX1" fmla="*/ 3812733 w 3812733"/>
              <a:gd name="connsiteY1" fmla="*/ 288811 h 10339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2733" h="1033942">
                <a:moveTo>
                  <a:pt x="0" y="526663"/>
                </a:moveTo>
                <a:cubicBezTo>
                  <a:pt x="2176138" y="-1355566"/>
                  <a:pt x="1432640" y="2591913"/>
                  <a:pt x="3812733" y="288811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3960495" y="4499137"/>
            <a:ext cx="613409" cy="389299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FF00"/>
            </a:solidFill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slop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504202" y="452927"/>
            <a:ext cx="187743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6600" dirty="0" smtClean="0">
                <a:latin typeface="方正粗黑宋简体" panose="02000000000000000000" pitchFamily="2" charset="-122"/>
                <a:ea typeface="方正粗黑宋简体" panose="02000000000000000000" pitchFamily="2" charset="-122"/>
              </a:rPr>
              <a:t>平动</a:t>
            </a:r>
            <a:endParaRPr lang="zh-CN" altLang="en-US" sz="6600" dirty="0">
              <a:latin typeface="方正粗黑宋简体" panose="02000000000000000000" pitchFamily="2" charset="-122"/>
              <a:ea typeface="方正粗黑宋简体" panose="020000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522251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95 -0.00116 C 0.20273 -0.41389 0.09883 0.42083 0.30977 -0.01111 C 0.01198 -0.22407 0.51914 -0.29097 0.20872 -0.53704 C 0.22656 -0.02685 0.00091 -0.42801 5.55112E-17 7.40741E-7 " pathEditMode="relative" rAng="0" ptsTypes="AAAA">
                                      <p:cBhvr>
                                        <p:cTn id="6" dur="1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82" y="-209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3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3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37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</Words>
  <Application>Microsoft Office PowerPoint</Application>
  <PresentationFormat>宽屏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方正粗黑宋简体</vt:lpstr>
      <vt:lpstr>宋体</vt:lpstr>
      <vt:lpstr>Arial</vt:lpstr>
      <vt:lpstr>Calibri</vt:lpstr>
      <vt:lpstr>Calibri Light</vt:lpstr>
      <vt:lpstr>Office 主题</vt:lpstr>
      <vt:lpstr>PowerPoint 演示文稿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PC</cp:lastModifiedBy>
  <cp:revision>7</cp:revision>
  <dcterms:created xsi:type="dcterms:W3CDTF">2021-10-22T08:01:46Z</dcterms:created>
  <dcterms:modified xsi:type="dcterms:W3CDTF">2021-10-22T08:57:45Z</dcterms:modified>
</cp:coreProperties>
</file>